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21945600" cy="329184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5"/>
  </p:normalViewPr>
  <p:slideViewPr>
    <p:cSldViewPr snapToGrid="0" snapToObjects="1">
      <p:cViewPr>
        <p:scale>
          <a:sx n="32" d="100"/>
          <a:sy n="32" d="100"/>
        </p:scale>
        <p:origin x="2096" y="-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6AF0C-92AD-C744-9DF7-E307A2EE819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E1DB2-3179-2C44-967B-AC8F50CE1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tiff"/><Relationship Id="rId12" Type="http://schemas.openxmlformats.org/officeDocument/2006/relationships/image" Target="../media/image9.tiff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8" Type="http://schemas.microsoft.com/office/2007/relationships/hdphoto" Target="../media/hdphoto2.wdp"/><Relationship Id="rId9" Type="http://schemas.openxmlformats.org/officeDocument/2006/relationships/image" Target="../media/image6.png"/><Relationship Id="rId10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08921"/>
            <a:ext cx="21945600" cy="6213198"/>
          </a:xfrm>
          <a:prstGeom prst="rect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33" b="97152" l="1190" r="99273">
                        <a14:foregroundMark x1="92003" y1="82909" x2="95770" y2="51068"/>
                        <a14:foregroundMark x1="78784" y1="14039" x2="67416" y2="14446"/>
                        <a14:foregroundMark x1="84137" y1="10580" x2="68672" y2="8952"/>
                        <a14:foregroundMark x1="58890" y1="5188" x2="37409" y2="5493"/>
                        <a14:foregroundMark x1="28090" y1="5188" x2="13417" y2="2950"/>
                        <a14:foregroundMark x1="3239" y1="7426" x2="1388" y2="22686"/>
                        <a14:foregroundMark x1="2445" y1="59003" x2="6147" y2="74873"/>
                        <a14:foregroundMark x1="19828" y1="79959" x2="31395" y2="84435"/>
                        <a14:foregroundMark x1="54792" y1="93693" x2="60806" y2="93388"/>
                        <a14:foregroundMark x1="66358" y1="32859" x2="66358" y2="30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43470">
            <a:off x="17399943" y="20478"/>
            <a:ext cx="6422246" cy="4172550"/>
          </a:xfrm>
          <a:prstGeom prst="rect">
            <a:avLst/>
          </a:prstGeom>
        </p:spPr>
      </p:pic>
      <p:sp>
        <p:nvSpPr>
          <p:cNvPr id="82" name="Oval 81"/>
          <p:cNvSpPr/>
          <p:nvPr/>
        </p:nvSpPr>
        <p:spPr>
          <a:xfrm>
            <a:off x="-12128151" y="-11188527"/>
            <a:ext cx="31070217" cy="318312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-3357381" y="-2562595"/>
            <a:ext cx="13807676" cy="137234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0632400"/>
            <a:ext cx="21945600" cy="2286000"/>
          </a:xfrm>
          <a:prstGeom prst="rect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817564" y="1582149"/>
            <a:ext cx="5381359" cy="47776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44196" y="8903625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429995" y="8672340"/>
            <a:ext cx="2239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800" b="1" dirty="0" smtClean="0">
                <a:latin typeface="Apple Braille" charset="0"/>
                <a:ea typeface="Apple Braille" charset="0"/>
                <a:cs typeface="Apple Braille" charset="0"/>
              </a:rPr>
              <a:t>–</a:t>
            </a:r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6 </a:t>
            </a:r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0" y="5986933"/>
            <a:ext cx="22008826" cy="252436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744196" y="11658685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744198" y="14890081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744197" y="18120567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744196" y="21351053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4189" y="27070514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83" idx="4"/>
            <a:endCxn id="17" idx="0"/>
          </p:cNvCxnSpPr>
          <p:nvPr/>
        </p:nvCxnSpPr>
        <p:spPr>
          <a:xfrm>
            <a:off x="10967367" y="9337563"/>
            <a:ext cx="5429" cy="232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92822" y="11587591"/>
            <a:ext cx="618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Tōhoku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 quake begins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-1328690" y="1555574"/>
            <a:ext cx="5365056" cy="5516434"/>
            <a:chOff x="691852" y="3833386"/>
            <a:chExt cx="6214357" cy="71554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52" y="3833386"/>
              <a:ext cx="6214357" cy="7155474"/>
            </a:xfrm>
            <a:prstGeom prst="rect">
              <a:avLst/>
            </a:prstGeom>
          </p:spPr>
        </p:pic>
        <p:sp>
          <p:nvSpPr>
            <p:cNvPr id="29" name="5-Point Star 28"/>
            <p:cNvSpPr/>
            <p:nvPr/>
          </p:nvSpPr>
          <p:spPr>
            <a:xfrm>
              <a:off x="5984598" y="6611336"/>
              <a:ext cx="731520" cy="638125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412340" y="11471786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00:00:00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12967636" y="20529054"/>
            <a:ext cx="10972800" cy="24856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www.earthobservatory.sg</a:t>
            </a:r>
            <a:r>
              <a:rPr lang="en-US" dirty="0" smtClean="0"/>
              <a:t>/news/great-east-japan-tohoku-2011-earthquake-important-lessons-old-dirt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505404" y="14733910"/>
            <a:ext cx="1933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5 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51753" y="15448587"/>
            <a:ext cx="666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The earthquake lasted 6 minutes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5833" y="12287112"/>
            <a:ext cx="7513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The earthquake begins on local time 14:46:24.  The subduction zone releases tremendous amount of energy and was recorded as a magnitude 9.1, the largest in Japanese history. 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1412333" y="17933352"/>
            <a:ext cx="2246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10 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5833" y="19037271"/>
            <a:ext cx="7446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Earthquake creates two different form of waves, p waves and the s wave. P waves is caused by compression of the </a:t>
            </a:r>
            <a:r>
              <a:rPr lang="en-US" sz="2400" dirty="0" smtClean="0"/>
              <a:t>earth and S waves is the shear motion.  It travels through the earth’s surface, mantle, and the core. 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4064743" y="18308796"/>
            <a:ext cx="6115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Waves travel across the world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94966" y="22343509"/>
            <a:ext cx="508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P waves reaches the U.S.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8446" y="26966725"/>
            <a:ext cx="4023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S waves hit the U.S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75537" y="16019265"/>
            <a:ext cx="5429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The earthquake caused one of the largest tsunami and history.  </a:t>
            </a:r>
            <a:r>
              <a:rPr lang="en-US" sz="2400" dirty="0" smtClean="0"/>
              <a:t>The amount of energy released by the quake can power the entire City of Los Angeles for an year.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700509" y="13016390"/>
            <a:ext cx="6705673" cy="4266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82266" y="6143735"/>
            <a:ext cx="3931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b="1" dirty="0" smtClean="0">
                <a:latin typeface="Apple Braille" charset="0"/>
                <a:ea typeface="Apple Braille" charset="0"/>
                <a:cs typeface="Apple Braille" charset="0"/>
              </a:rPr>
              <a:t>Event Date:</a:t>
            </a:r>
          </a:p>
          <a:p>
            <a:pPr algn="r"/>
            <a:r>
              <a:rPr lang="en-US" sz="4400" b="1" dirty="0" smtClean="0">
                <a:latin typeface="Apple Braille" charset="0"/>
                <a:ea typeface="Apple Braille" charset="0"/>
                <a:cs typeface="Apple Braille" charset="0"/>
              </a:rPr>
              <a:t>March </a:t>
            </a:r>
            <a:r>
              <a:rPr lang="en-US" sz="4400" b="1" dirty="0" smtClean="0">
                <a:latin typeface="Apple Braille" charset="0"/>
                <a:ea typeface="Apple Braille" charset="0"/>
                <a:cs typeface="Apple Braille" charset="0"/>
              </a:rPr>
              <a:t>11, </a:t>
            </a:r>
            <a:r>
              <a:rPr lang="en-US" sz="4400" b="1" dirty="0" smtClean="0">
                <a:latin typeface="Apple Braille" charset="0"/>
                <a:ea typeface="Apple Braille" charset="0"/>
                <a:cs typeface="Apple Braille" charset="0"/>
              </a:rPr>
              <a:t>2011</a:t>
            </a:r>
            <a:endParaRPr lang="en-US" sz="4400" b="1" dirty="0" smtClean="0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60" y="9258803"/>
            <a:ext cx="3514689" cy="197053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81930" y="8539050"/>
            <a:ext cx="10417789" cy="2425491"/>
            <a:chOff x="555000" y="7151345"/>
            <a:chExt cx="10417789" cy="2425491"/>
          </a:xfrm>
        </p:grpSpPr>
        <p:sp>
          <p:nvSpPr>
            <p:cNvPr id="2" name="TextBox 1"/>
            <p:cNvSpPr txBox="1"/>
            <p:nvPr/>
          </p:nvSpPr>
          <p:spPr>
            <a:xfrm>
              <a:off x="555000" y="7151345"/>
              <a:ext cx="10417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6">
                      <a:lumMod val="75000"/>
                    </a:schemeClr>
                  </a:solidFill>
                  <a:latin typeface="Apple Braille" charset="0"/>
                  <a:ea typeface="Apple Braille" charset="0"/>
                  <a:cs typeface="Apple Braille" charset="0"/>
                </a:rPr>
                <a:t>Large amount of energy build up</a:t>
              </a:r>
              <a:endParaRPr lang="en-US" sz="3600" b="1" dirty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3127" y="8007176"/>
              <a:ext cx="53166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The pacific plate is sliding underneath the continental plate of Japan and building up a tremendous amount of energy.  </a:t>
              </a:r>
              <a:endParaRPr lang="en-US" sz="2400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429995" y="21149338"/>
            <a:ext cx="2246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15 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cxnSp>
        <p:nvCxnSpPr>
          <p:cNvPr id="43" name="Straight Connector 42"/>
          <p:cNvCxnSpPr>
            <a:stCxn id="17" idx="4"/>
            <a:endCxn id="18" idx="0"/>
          </p:cNvCxnSpPr>
          <p:nvPr/>
        </p:nvCxnSpPr>
        <p:spPr>
          <a:xfrm>
            <a:off x="10972796" y="12115885"/>
            <a:ext cx="2" cy="277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972793" y="15369005"/>
            <a:ext cx="2" cy="277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0972791" y="18599946"/>
            <a:ext cx="2" cy="277419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21" idx="0"/>
          </p:cNvCxnSpPr>
          <p:nvPr/>
        </p:nvCxnSpPr>
        <p:spPr>
          <a:xfrm>
            <a:off x="10972789" y="21771894"/>
            <a:ext cx="0" cy="529862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412333" y="26929022"/>
            <a:ext cx="2246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30 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66" b="85230" l="2431" r="99219">
                        <a14:foregroundMark x1="55469" y1="0" x2="55469" y2="0"/>
                        <a14:backgroundMark x1="73524" y1="55206" x2="79080" y2="513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32848">
            <a:off x="13278724" y="13128930"/>
            <a:ext cx="3718021" cy="133293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812356" y="11603015"/>
            <a:ext cx="805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Takes off from Chicago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788296" y="8314464"/>
            <a:ext cx="6354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Tension build up for a Geology Conference in Toronto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66" b="85230" l="2431" r="99219">
                        <a14:foregroundMark x1="55469" y1="0" x2="55469" y2="0"/>
                        <a14:backgroundMark x1="73524" y1="55206" x2="79080" y2="513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31966" y="27627874"/>
            <a:ext cx="4214510" cy="151093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3948971" y="26998880"/>
            <a:ext cx="805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Somewhere over Detroit</a:t>
            </a:r>
            <a:r>
              <a:rPr lang="mr-IN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…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.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884" y="26368034"/>
            <a:ext cx="5346700" cy="3556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 rot="10800000" flipV="1">
            <a:off x="13631966" y="21151379"/>
            <a:ext cx="3895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Reaching cruising altitude of 35,000 feet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36337" y="17002117"/>
            <a:ext cx="5525288" cy="260637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3438947" y="15741829"/>
            <a:ext cx="805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Looking out the window and see some clouds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45733" y="21377762"/>
            <a:ext cx="2796961" cy="420308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68347" y="9485341"/>
            <a:ext cx="3239190" cy="1801799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17978898" y="29200196"/>
            <a:ext cx="91440" cy="91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369042" y="29279444"/>
            <a:ext cx="137160" cy="1371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8850626" y="29376980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786725" y="6311134"/>
            <a:ext cx="79496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 waves: ~21600-50400 km/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hr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 waves: ~14400</a:t>
            </a:r>
            <a:r>
              <a:rPr lang="mr-IN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–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21600 km/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hr</a:t>
            </a:r>
            <a:endParaRPr lang="en-US" sz="3600" dirty="0" smtClean="0">
              <a:solidFill>
                <a:schemeClr val="accent2">
                  <a:lumMod val="75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Boeing 747: ~920 km/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hr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525092" y="32641401"/>
            <a:ext cx="5438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University </a:t>
            </a:r>
            <a:r>
              <a:rPr lang="en-US" sz="1200" smtClean="0">
                <a:solidFill>
                  <a:schemeClr val="bg1"/>
                </a:solidFill>
              </a:rPr>
              <a:t>of Illinois - Created </a:t>
            </a:r>
            <a:r>
              <a:rPr lang="en-US" sz="1200" dirty="0" smtClean="0">
                <a:solidFill>
                  <a:schemeClr val="bg1"/>
                </a:solidFill>
              </a:rPr>
              <a:t>by: Edmond Lai, Ta-Yeo Lee, </a:t>
            </a:r>
            <a:r>
              <a:rPr lang="en-US" sz="1200" dirty="0" err="1" smtClean="0">
                <a:solidFill>
                  <a:schemeClr val="bg1"/>
                </a:solidFill>
              </a:rPr>
              <a:t>Wenhan</a:t>
            </a:r>
            <a:r>
              <a:rPr lang="en-US" sz="1200" dirty="0" smtClean="0">
                <a:solidFill>
                  <a:schemeClr val="bg1"/>
                </a:solidFill>
              </a:rPr>
              <a:t> Kong, </a:t>
            </a:r>
            <a:r>
              <a:rPr lang="en-US" sz="1200" dirty="0" err="1" smtClean="0">
                <a:solidFill>
                  <a:schemeClr val="bg1"/>
                </a:solidFill>
              </a:rPr>
              <a:t>Yuwei</a:t>
            </a:r>
            <a:r>
              <a:rPr lang="en-US" sz="1200" dirty="0" smtClean="0">
                <a:solidFill>
                  <a:schemeClr val="bg1"/>
                </a:solidFill>
              </a:rPr>
              <a:t> Chen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30896" y="31515574"/>
            <a:ext cx="21020806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Earthquake travels really fast and most of the time they are very destructive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93006" y="23109981"/>
            <a:ext cx="3497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After about 18 minutes, transportable arrays in the U.S. recorded the Primary waves..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5896584" y="27634297"/>
            <a:ext cx="428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30 minutes after the quake, transportable arrays in the U.S. recorded the Secondary waves..</a:t>
            </a:r>
            <a:endParaRPr lang="en-US" sz="24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5538" y="23109981"/>
            <a:ext cx="5388378" cy="26941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177" y="16878461"/>
            <a:ext cx="3578292" cy="1382522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2955034" y="3392483"/>
            <a:ext cx="1188720" cy="1188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693564" y="3139907"/>
            <a:ext cx="1687852" cy="17077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496342" y="2888139"/>
            <a:ext cx="2103120" cy="21656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94966" y="648726"/>
            <a:ext cx="13423790" cy="4429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pple Braille" charset="0"/>
                <a:ea typeface="Apple Braille" charset="0"/>
                <a:cs typeface="Apple Braille" charset="0"/>
              </a:rPr>
              <a:t>2011</a:t>
            </a:r>
          </a:p>
          <a:p>
            <a:r>
              <a:rPr lang="en-US" sz="115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pple Braille" charset="0"/>
                <a:ea typeface="Apple Braille" charset="0"/>
                <a:cs typeface="Apple Braille" charset="0"/>
              </a:rPr>
              <a:t>Tōhoku</a:t>
            </a:r>
            <a:r>
              <a:rPr lang="en-US" sz="11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pple Braille" charset="0"/>
                <a:ea typeface="Apple Braille" charset="0"/>
                <a:cs typeface="Apple Braille" charset="0"/>
              </a:rPr>
              <a:t> Earthquake</a:t>
            </a:r>
          </a:p>
          <a:p>
            <a:endParaRPr lang="en-US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7879" y="4246970"/>
            <a:ext cx="12940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charset="0"/>
                <a:ea typeface="Impact" charset="0"/>
                <a:cs typeface="Impact" charset="0"/>
              </a:rPr>
              <a:t>How fast does earthquake travel?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10738767" y="8880363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1420441" y="8723997"/>
            <a:ext cx="2122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latin typeface="Apple Braille" charset="0"/>
                <a:ea typeface="Apple Braille" charset="0"/>
                <a:cs typeface="Apple Braille" charset="0"/>
              </a:rPr>
              <a:t>-5 </a:t>
            </a:r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0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1111</TotalTime>
  <Words>307</Words>
  <Application>Microsoft Macintosh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Andale Mono</vt:lpstr>
      <vt:lpstr>Apple Braille</vt:lpstr>
      <vt:lpstr>Calibri</vt:lpstr>
      <vt:lpstr>Calibri Light</vt:lpstr>
      <vt:lpstr>Futura Medium</vt:lpstr>
      <vt:lpstr>Impact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Lai, King Ming</dc:creator>
  <cp:lastModifiedBy>Lai, King Ming</cp:lastModifiedBy>
  <cp:revision>47</cp:revision>
  <cp:lastPrinted>2017-12-07T21:59:08Z</cp:lastPrinted>
  <dcterms:created xsi:type="dcterms:W3CDTF">2017-12-07T03:32:14Z</dcterms:created>
  <dcterms:modified xsi:type="dcterms:W3CDTF">2017-12-07T22:04:58Z</dcterms:modified>
</cp:coreProperties>
</file>